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772" autoAdjust="0"/>
  </p:normalViewPr>
  <p:slideViewPr>
    <p:cSldViewPr>
      <p:cViewPr varScale="1">
        <p:scale>
          <a:sx n="65" d="100"/>
          <a:sy n="65" d="100"/>
        </p:scale>
        <p:origin x="-1452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10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media/media9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wav"/><Relationship Id="rId1" Type="http://schemas.microsoft.com/office/2007/relationships/media" Target="../media/media9.wav"/><Relationship Id="rId6" Type="http://schemas.openxmlformats.org/officeDocument/2006/relationships/image" Target="../media/image5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wav"/><Relationship Id="rId1" Type="http://schemas.microsoft.com/office/2007/relationships/media" Target="../media/media10.wav"/><Relationship Id="rId5" Type="http://schemas.openxmlformats.org/officeDocument/2006/relationships/image" Target="../media/image5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6" Type="http://schemas.openxmlformats.org/officeDocument/2006/relationships/image" Target="../media/image5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6" Type="http://schemas.openxmlformats.org/officeDocument/2006/relationships/image" Target="../media/image5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RLC circuits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645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1874" r="29722" b="39584"/>
          <a:stretch/>
        </p:blipFill>
        <p:spPr bwMode="auto">
          <a:xfrm>
            <a:off x="457200" y="304800"/>
            <a:ext cx="418287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58" t="33367" r="18035" b="25907"/>
          <a:stretch/>
        </p:blipFill>
        <p:spPr bwMode="auto">
          <a:xfrm>
            <a:off x="469490" y="1676400"/>
            <a:ext cx="8063244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532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8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04" t="24792" r="14612" b="9375"/>
          <a:stretch/>
        </p:blipFill>
        <p:spPr bwMode="auto">
          <a:xfrm>
            <a:off x="609600" y="152400"/>
            <a:ext cx="8021256" cy="640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772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4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 Response of a Series </a:t>
            </a:r>
            <a:r>
              <a:rPr lang="en-US" i="1" dirty="0"/>
              <a:t>RLC </a:t>
            </a:r>
            <a:r>
              <a:rPr lang="en-US" dirty="0" smtClean="0"/>
              <a:t>Circuit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39" t="69167" r="17774" b="10417"/>
          <a:stretch/>
        </p:blipFill>
        <p:spPr bwMode="auto">
          <a:xfrm>
            <a:off x="4807974" y="1828800"/>
            <a:ext cx="3653236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33" t="71068" r="39005" b="14466"/>
          <a:stretch/>
        </p:blipFill>
        <p:spPr bwMode="auto">
          <a:xfrm>
            <a:off x="761999" y="1981200"/>
            <a:ext cx="3364483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61" t="34980" r="19166" b="59577"/>
          <a:stretch/>
        </p:blipFill>
        <p:spPr bwMode="auto">
          <a:xfrm>
            <a:off x="188289" y="4876800"/>
            <a:ext cx="6446303" cy="8701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63" t="60382" r="48946" b="31717"/>
          <a:stretch/>
        </p:blipFill>
        <p:spPr bwMode="auto">
          <a:xfrm>
            <a:off x="952655" y="3840480"/>
            <a:ext cx="2983167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721" t="46875" r="17694" b="48488"/>
          <a:stretch/>
        </p:blipFill>
        <p:spPr bwMode="auto">
          <a:xfrm>
            <a:off x="221367" y="5867400"/>
            <a:ext cx="6560433" cy="6882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4687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7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933" t="52500" r="17892" b="34166"/>
          <a:stretch/>
        </p:blipFill>
        <p:spPr bwMode="auto">
          <a:xfrm>
            <a:off x="914400" y="533400"/>
            <a:ext cx="5943600" cy="1109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421" t="62601" r="17808" b="33165"/>
          <a:stretch/>
        </p:blipFill>
        <p:spPr bwMode="auto">
          <a:xfrm>
            <a:off x="914400" y="2052484"/>
            <a:ext cx="5334002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096" t="55343" r="17808" b="26310"/>
          <a:stretch/>
        </p:blipFill>
        <p:spPr bwMode="auto">
          <a:xfrm>
            <a:off x="457200" y="2667000"/>
            <a:ext cx="7893279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77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9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13" t="36250" r="14260" b="31667"/>
          <a:stretch/>
        </p:blipFill>
        <p:spPr bwMode="auto">
          <a:xfrm>
            <a:off x="5719916" y="17391"/>
            <a:ext cx="3429000" cy="2640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55" t="38810" r="37418" b="54335"/>
          <a:stretch/>
        </p:blipFill>
        <p:spPr bwMode="auto">
          <a:xfrm>
            <a:off x="152400" y="152400"/>
            <a:ext cx="5442155" cy="5014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01" t="45867" r="38778" b="10585"/>
          <a:stretch/>
        </p:blipFill>
        <p:spPr bwMode="auto">
          <a:xfrm>
            <a:off x="152400" y="3048000"/>
            <a:ext cx="6629400" cy="36622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7285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6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56" t="23387" r="35461" b="17291"/>
          <a:stretch/>
        </p:blipFill>
        <p:spPr bwMode="auto">
          <a:xfrm>
            <a:off x="228600" y="381000"/>
            <a:ext cx="8087525" cy="5943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478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9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3" t="53830" r="34524" b="14792"/>
          <a:stretch/>
        </p:blipFill>
        <p:spPr bwMode="auto">
          <a:xfrm>
            <a:off x="34413" y="0"/>
            <a:ext cx="7391400" cy="276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57" t="32359" r="16789" b="16633"/>
          <a:stretch/>
        </p:blipFill>
        <p:spPr bwMode="auto">
          <a:xfrm>
            <a:off x="304800" y="2286000"/>
            <a:ext cx="6553200" cy="4295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17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99" t="27708" r="17658" b="10625"/>
          <a:stretch/>
        </p:blipFill>
        <p:spPr bwMode="auto">
          <a:xfrm>
            <a:off x="228600" y="304800"/>
            <a:ext cx="7572118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11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Step Response of a Parallel </a:t>
            </a:r>
            <a:r>
              <a:rPr lang="en-US" i="1" dirty="0"/>
              <a:t>RLC </a:t>
            </a:r>
            <a:r>
              <a:rPr lang="en-US" dirty="0" smtClean="0"/>
              <a:t>Circuit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18" t="55209" r="60058" b="20208"/>
          <a:stretch/>
        </p:blipFill>
        <p:spPr bwMode="auto">
          <a:xfrm>
            <a:off x="5638800" y="1295400"/>
            <a:ext cx="3429000" cy="2085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947" t="72278" r="18602" b="18045"/>
          <a:stretch/>
        </p:blipFill>
        <p:spPr bwMode="auto">
          <a:xfrm>
            <a:off x="304800" y="1635234"/>
            <a:ext cx="4598355" cy="879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03" t="37954" r="38438" b="24093"/>
          <a:stretch/>
        </p:blipFill>
        <p:spPr bwMode="auto">
          <a:xfrm>
            <a:off x="-2459" y="3381080"/>
            <a:ext cx="6862455" cy="3301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575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38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18" t="40371" r="38507" b="41458"/>
          <a:stretch/>
        </p:blipFill>
        <p:spPr bwMode="auto">
          <a:xfrm>
            <a:off x="381000" y="486697"/>
            <a:ext cx="6776156" cy="1723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89" t="31553" r="12480" b="15826"/>
          <a:stretch/>
        </p:blipFill>
        <p:spPr bwMode="auto">
          <a:xfrm>
            <a:off x="0" y="2819400"/>
            <a:ext cx="9072716" cy="3849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703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4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1465</TotalTime>
  <Words>16</Words>
  <Application>Microsoft Office PowerPoint</Application>
  <PresentationFormat>On-screen Show (4:3)</PresentationFormat>
  <Paragraphs>3</Paragraphs>
  <Slides>11</Slides>
  <Notes>0</Notes>
  <HiddenSlides>0</HiddenSlides>
  <MMClips>10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RLC circuits</vt:lpstr>
      <vt:lpstr>Step Response of a Series RLC Circuit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Step Response of a Parallel RLC Circuit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RLC ciruits</dc:title>
  <dc:creator>Habib</dc:creator>
  <cp:lastModifiedBy>Windows User</cp:lastModifiedBy>
  <cp:revision>8</cp:revision>
  <dcterms:created xsi:type="dcterms:W3CDTF">2006-08-16T00:00:00Z</dcterms:created>
  <dcterms:modified xsi:type="dcterms:W3CDTF">2020-10-15T05:05:00Z</dcterms:modified>
</cp:coreProperties>
</file>

<file path=docProps/thumbnail.jpeg>
</file>